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9" r:id="rId11"/>
    <p:sldId id="273" r:id="rId12"/>
    <p:sldId id="274" r:id="rId13"/>
    <p:sldId id="268" r:id="rId14"/>
    <p:sldId id="267" r:id="rId15"/>
    <p:sldId id="275" r:id="rId16"/>
    <p:sldId id="276" r:id="rId17"/>
    <p:sldId id="277" r:id="rId18"/>
    <p:sldId id="265" r:id="rId19"/>
    <p:sldId id="279" r:id="rId20"/>
    <p:sldId id="278" r:id="rId21"/>
    <p:sldId id="266" r:id="rId22"/>
    <p:sldId id="270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7641-9CEB-4B1E-B102-0863DEAF42C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C750-C67E-411F-9303-03AE3B4AB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70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7641-9CEB-4B1E-B102-0863DEAF42C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C750-C67E-411F-9303-03AE3B4AB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4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7641-9CEB-4B1E-B102-0863DEAF42C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C750-C67E-411F-9303-03AE3B4AB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8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7641-9CEB-4B1E-B102-0863DEAF42C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C750-C67E-411F-9303-03AE3B4AB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1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7641-9CEB-4B1E-B102-0863DEAF42C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C750-C67E-411F-9303-03AE3B4AB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7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7641-9CEB-4B1E-B102-0863DEAF42C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C750-C67E-411F-9303-03AE3B4AB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0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7641-9CEB-4B1E-B102-0863DEAF42C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C750-C67E-411F-9303-03AE3B4AB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8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7641-9CEB-4B1E-B102-0863DEAF42C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C750-C67E-411F-9303-03AE3B4AB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8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7641-9CEB-4B1E-B102-0863DEAF42C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C750-C67E-411F-9303-03AE3B4AB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7641-9CEB-4B1E-B102-0863DEAF42C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C750-C67E-411F-9303-03AE3B4AB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7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7641-9CEB-4B1E-B102-0863DEAF42C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C750-C67E-411F-9303-03AE3B4AB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5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7641-9CEB-4B1E-B102-0863DEAF42C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C750-C67E-411F-9303-03AE3B4AB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cicenter.online/fiziologiya-patologicheskaya-scicenter/patofiziologiya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9544" y="3234652"/>
            <a:ext cx="4124912" cy="4680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13. Тема: «Склероз»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невмосклероз | Причины, Симптомы, Лечение | Отзы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47" y="160338"/>
            <a:ext cx="7530246" cy="62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лайд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3162" y="692727"/>
            <a:ext cx="3739081" cy="49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47855" y="692727"/>
            <a:ext cx="2978727" cy="508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Интерстициальная пневмония. Верхний микропрепарат – нормальное легкое. Нижний – интерстициальная пневмония. Утолщение альвеолярных перегородок за счет инфильтрации воспалительными клетками (лейкоцитами, лимфоцитами, гистиоцитами, фибробластами и др.).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невмосклероз. Рис.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3" y="354725"/>
            <a:ext cx="3130399" cy="51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44835" y="581891"/>
            <a:ext cx="30757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рентгенограммы грудной клетки при интерстициальном пневмосклерозе с преимущественным поражением альвеолярной соединительной ткани (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фиброзирующий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альвеолит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изменения легочного рисунка мелкоячеистого характера</a:t>
            </a:r>
            <a:r>
              <a:rPr lang="ru-RU" dirty="0">
                <a:solidFill>
                  <a:srgbClr val="555555"/>
                </a:solidFill>
                <a:latin typeface="roboto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37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54b/000a7912-60967f69/64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7" y="289323"/>
            <a:ext cx="7843836" cy="58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теросклероз, атеросклеротическая болезнь сердца – стадии развит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844446" y="555294"/>
            <a:ext cx="3901420" cy="460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теросклеро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733311" y="1108363"/>
            <a:ext cx="5803562" cy="435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0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сложнения атеросклероза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6" y="318655"/>
            <a:ext cx="6161293" cy="58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9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теросклероз Гипертоническая болезнь Ишемическая болезнь сердца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22218" y="817939"/>
            <a:ext cx="7038558" cy="55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1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patocellular carcinom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7854" y="1961031"/>
            <a:ext cx="6040582" cy="44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1891" y="332509"/>
            <a:ext cx="7952509" cy="150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Цирро́з</a:t>
            </a:r>
            <a:r>
              <a:rPr lang="ru-RU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пе́чени</a:t>
            </a:r>
            <a:r>
              <a:rPr lang="ru-RU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рыжий, янтарный) — хроническое заболевание печени, сопровождающееся необратимым замещением паренхиматозной ткани печени фиброзной соединительной тканью или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сттромой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Цирротичная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печень увеличена или уменьшена в размерах, необычно плотная, бугристая, шероховатая.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ис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651163"/>
            <a:ext cx="6816436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93273" y="5001491"/>
            <a:ext cx="6428509" cy="126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4. Цирроз печени. Разрастание соединительно-тканных тяжей (портальных,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центролобулярных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междольковых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др.) в результате развития жировой дистрофии у больных хроническим алкогольным гепатитом. А- х100, В – х200.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9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90" y="110836"/>
            <a:ext cx="8728363" cy="66553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Склерозом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греч.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sklerosis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уплотнение) называют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патологический процесс, ведущий к диффузному или очаговому уплотнению внутренних органов, сосудов, соединительнотканных структур в связи с избыточным разрастанием зрелой плотной соединительной ткани.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склерозе фиброзная соединительная ткань замещает паренхиматозные элементы внутренних органов или специализированные структуры соединительной ткани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ведет к снижению, а иногда и к утрате функции органа или ткани.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Умеренно выраженный склероз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выраженного уплотнения ткани называют также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фиброзом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хотя четкого разграничения этих понятий не существует.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выраженного склероза с деформацией и перестройкой органа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используют термин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«цирроз»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(цирроз печени, цирроз легкого).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Локальный очаг склероза,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замещающий раневой дефект или фокус некроза, называют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рубцом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 всякое уплотнение ткани относится к склерозу. Например, </a:t>
            </a:r>
            <a:r>
              <a:rPr lang="ru-RU" sz="20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кальциноз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(петрификация) и гиалиноз ткани к склерозу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отношения не имеют, хотя некоторые исследователи полагают, что гиалиноз занимает промежуточное положение между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дистрофией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(помните,  рассматривали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Стромально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-сосудистые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диспротеинозы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склерозом.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я на тему: &quot;Гипофиз, супрацеллярные массы А-аденома гипофиза;  В-базиллярная артерия; С-мост; D-левый оптический нерв; Е-обонятельный  нерв; F-турецкое седло А В С D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99427" y="762000"/>
            <a:ext cx="7491060" cy="55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14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c/c7/Systemic_sclerosis_fin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96" y="3771900"/>
            <a:ext cx="3965318" cy="26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5838" y="214313"/>
            <a:ext cx="74866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Склеродермия 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диффузная болезнь соединительных тканей, появляющаяся из-за повышенного уплотнения органов и пониженного их кровоснабжения. Склеродермия может поражать ЖКТ, сердце, легкие, почки и печень. Чаще всего данное заболевание поражает женский пол. Кожа у больных затвердевает, что свидетельствует о поражении мелких сосудов. Причины возникновения заболевания неизвестны по сей день. Однако некоторые ученые утверждают, что всему виной врожденная неполноценность иммунной системы.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сторожно: туберозный склероз | Диагноз | Официальный сайт газе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84" y="1549255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2175164" y="5367990"/>
            <a:ext cx="170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туберозный склероз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1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636" y="803563"/>
            <a:ext cx="6844146" cy="377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Рекомендуемая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патология: учебное пособие  для мед. вузов//под ред.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Н.П.Чесноковой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М.:Академия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2006.-336 с.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Струков А.И., Серов В.В. Патологическая анатомия. Учебник 6-е издание, под ред.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Паукова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В.С..- Москва, Изд. «ГЭОТАР –Медиа» , 2019. 860 с.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В. А. </a:t>
            </a:r>
            <a:r>
              <a:rPr lang="ru-RU" sz="20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Черешнев</a:t>
            </a: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Б. Г. Юшков. Патофизиология. –</a:t>
            </a:r>
            <a:r>
              <a:rPr lang="ru-RU" sz="20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М.:Академия</a:t>
            </a: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, 2001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.- 314 с.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Пальцев М.А. Руководство к практическим занятиям по патологической анатомии.- М.: Медицина, 2002.- 896с.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1684"/>
            <a:ext cx="8382000" cy="63387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склероза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учитывает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этиологию и патогенез, морфогенез и возможность обратимости склеротических изменений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(классификация по Шехтеру А.Б., 1981).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этиологией и патогенезом, склеротические процессы делят на следующие: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склероз как исход хронического продуктивного воспаления инфекционного, инфекционно-аллергического или иммунопатологического генеза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вызванного инородными телами (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пневмокониозы, инкапсуляция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склероз как исход системной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(ревматические болезни, системные врожденные дисплазии) или локальной (контрактура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Дюпюитрена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келоид) дезорганизации соединительной ткани (см.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Стромально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-сосудистые белковые дистрофии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диспротеинозы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заместительный склероз как исход некроза и атрофии ткани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результате нарушений кровообращения и обмена, воздействия физических и химических факторов;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рубцов в результате заживления раневых и язвенных дефектов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(см. Регенерация);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тромбов, гематом, фибринозных наложений; образование спаек, облитерация серозных полостей.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037" y="0"/>
            <a:ext cx="8160327" cy="6726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Исходя из особенностей морфогенеза склероза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можно выделить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основных механизма: </a:t>
            </a:r>
            <a:endParaRPr lang="ru-RU" sz="14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новообразование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молодой соединительной ткани за счет пролиферации фибробластов, усиленный синтез ими коллагена,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фибриллогенез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образование фиброзно-рубцовой ткани.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Таков механизм заживления ран, склероза при продуктивном воспалении, организации некротических очагов;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усиленный синтез коллагена фибробластами 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фибриллогенез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 выраженной гиперплазии клеток, изменение соотношения клеток и волокнистых структур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пользу последних, превращение рыхлой соединительной ткани в фиброзную, а также нарастание массы и изменение структуры специализированных видов соединительной ткани.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 определяет склероз при дезорганизации и дисплазии соединительной ткани, он характерен для застойного склероза органов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(мускатный фиброз печени, бурая </a:t>
            </a:r>
            <a:r>
              <a:rPr lang="ru-RU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индурация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легких); </a:t>
            </a:r>
            <a:endParaRPr lang="ru-RU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склероз при коллапсе стромы в результате некроза или атрофии паренхимы внутренних органов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(например, </a:t>
            </a:r>
            <a:r>
              <a:rPr lang="ru-RU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постнекротический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цирроз печени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точки зрения обратимости склеротические процессы делят на: 1)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лабильные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обратимые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(после прекращения действия патогенного фактора); 2)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стабильные, или частично обратимые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течение длительного времени самостоятельно или под влиянием лечения); 3)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прогрессирующие, или необратимые. </a:t>
            </a:r>
            <a:endParaRPr lang="ru-RU" sz="14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60218"/>
            <a:ext cx="7938655" cy="50106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Регуляция роста соединительной ткани при склерозе осуществляется как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центральными (нейроэндокринными), так и местными (регуляторные системы) механизмами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регуляторные системы работают на основе взаимодействия клеток соединительной ткани (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фибробластов, лимфоцитов, макрофагов,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лаброцитов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между собой, с коллагеном, с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протеогликанами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эпителиальными клетками (Серов В.В., Шахтер А.Б., 1981).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взаимодействия осуществляются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межклеточных контактов, медиаторов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лимфокины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монокины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фиброкины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«твердые» медиаторы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 также продуктов распада клеток и межклеточного вещества.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Регуляция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межклеточных взаимодействий действует по принципу обратной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387928"/>
            <a:ext cx="8229600" cy="5998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Причинами склероза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быть разнообразные процессы: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воспаление, расстройства кровообращения, нарушения обмена веществ, возрастные изменения.</a:t>
            </a:r>
            <a:endParaRPr lang="ru-RU" sz="2000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патологии склеротические изменения развиваются в стенках кровеносных сосудов (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атеросклероз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сердце (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кардиосклероз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почках (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нефросклероз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лёгких (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пневмосклероз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костях (</a:t>
            </a:r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остеосклероз, </a:t>
            </a:r>
            <a:r>
              <a:rPr lang="ru-RU" sz="2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мелореостоз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других органах и тканях.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Поскольку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ЦНС построена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целиком из </a:t>
            </a:r>
            <a:r>
              <a:rPr lang="ru-RU" sz="20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нейроэктодермы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ней отсутствуют элементы соединительной ткани (кроме базальной мембраны сосудов), поэтому в невропатологии склерозом вследствие исторически сложившихся традиций называют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глиоз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 как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замещает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погибшую нервную ткань (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лобарный склероз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разговорной речи </a:t>
            </a: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«склерозом»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называют </a:t>
            </a: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памяти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правило, связывая это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пожилым возрастом.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Вероятно, такое значение слова произошло от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понятия «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атеросклероз сосудов головного мозга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медицинского состояния, характерного для пожилых людей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вследствие возрастных изменений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599" y="526472"/>
            <a:ext cx="7855527" cy="547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Выделяют первичный (диффузный, гипоксический) и вторичный (заместительный,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постнекротический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склероз.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Примерами склероза являются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Рассеяный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склероз;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атеросклероз;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Боковой амиотрофический склероз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Отосклероз;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цирроз;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идиопатический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фиброзирующий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альвеолит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склеродерма;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мелореостоз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туберозный склероз;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лобарный склероз, 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настоящее время называемый болезнью Пика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S Demyelinisation CD68 10x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96" y="1496291"/>
            <a:ext cx="6502613" cy="48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5236" y="484910"/>
            <a:ext cx="7204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Рис.1. </a:t>
            </a:r>
            <a:r>
              <a:rPr lang="ru-RU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рассеяный</a:t>
            </a:r>
            <a:r>
              <a:rPr lang="ru-R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склероз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— хроническое аутоиммунное заболевание, при котором поражается миелиновая  оболочка нервных волокон головного и спинного мозга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9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РТ при рассеянном склерозе: признаки заболевания и его диагнос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1" y="958992"/>
            <a:ext cx="6539345" cy="48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55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1150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2020-04-09T07:42:31Z</dcterms:created>
  <dcterms:modified xsi:type="dcterms:W3CDTF">2021-04-21T08:18:05Z</dcterms:modified>
</cp:coreProperties>
</file>